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6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FC9085B-EE0E-44E9-AAB5-9FF0A602C90C}">
          <p14:sldIdLst>
            <p14:sldId id="256"/>
            <p14:sldId id="257"/>
            <p14:sldId id="259"/>
            <p14:sldId id="258"/>
            <p14:sldId id="262"/>
            <p14:sldId id="263"/>
            <p14:sldId id="264"/>
            <p14:sldId id="265"/>
            <p14:sldId id="261"/>
            <p14:sldId id="266"/>
            <p14:sldId id="267"/>
            <p14:sldId id="268"/>
            <p14:sldId id="269"/>
            <p14:sldId id="270"/>
            <p14:sldId id="26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25" d="100"/>
          <a:sy n="125" d="100"/>
        </p:scale>
        <p:origin x="90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78201-558F-4CC3-8963-3AEE0174E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6C3E8F-6CEC-4287-B548-1C50BB4E0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E84B9E-C1B6-4BA5-A763-4667C62E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3AE93F-7EF7-416B-A47C-C18E8DB5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B02C4-B8F7-4302-A39B-E899F216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66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B4101-F511-425A-A9FF-EF7B0983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E80A14-6ACC-4757-8D3C-45CFBE42D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8529AA-17F1-4F07-BBB8-1CA0C717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D8D5CF-6E85-440F-BA85-0D9614D2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AE3CAB-FA6F-4421-B8C8-74B6FAE2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5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9BD827-315F-4299-ABC4-CD6B3CB36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2B4B8E-C8AE-41D4-906F-5248D957B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3355F0-B3DE-423C-A563-5F7649CD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98D910-711E-442D-A54E-1B786416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AFF8C5-2D18-42A3-99DB-2BCBE003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78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C4955-4F2C-48C2-80D3-0A1194DF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4B688-59E3-4980-8B02-7596E2A7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BA56BD-E892-47E6-A666-ECFE58B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914D1E-DEAB-4555-BD03-C6313D9E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416DB0-2982-4C44-83ED-2E16ED9C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3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E180E-4A97-4A77-A985-FF1FFBB1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694A0E-855D-40DB-BDF2-4A24FF95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80C3E2-7137-4767-9806-F4EEA60D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29C49-05B7-4398-92A6-F0E3B8B1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D21404-701F-49F6-8988-73E3060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8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7C93B-65A1-4A46-A21D-ADB21C03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7B9046-BC94-4785-B324-FCD865052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6754C4-2CE7-4ED1-A706-86450B87F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68CBFC-98A1-4CC0-94B0-B031F3CF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B77648-BCBE-4978-84F4-10E7B357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1F3B97-8E79-42F5-8A74-E9C801FD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1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23F63-24B5-4808-A07F-3154305E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7CC96-6F27-4DDA-A95F-9C823676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558D96-30B6-46E8-90C2-355A6ED93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4BE359-4A9F-4587-A54A-6A68ED874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F6E11D-B43C-4655-911C-189292644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145801D-3612-48F9-A9F6-FFC399A9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72CF9-0F12-4F4D-888A-0CA032DA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B74397F-4115-41F9-A32E-AD60953E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23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A0D39-CBE3-4813-BBE8-B64141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3717D9-ADAA-47A8-A111-09291052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377A91-1AB2-46F8-8A41-D8A1170F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02F71B-0C91-4FB0-BF97-B0FEB1F6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62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9749756-BC49-4C1C-9DE5-F322647F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199880-06E4-40E8-A570-0F2C2EED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6F78E-36FF-4C35-B677-D04F447A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31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EC62C-77DF-4D8F-8492-B52909ED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B2229C-91C0-4C11-9FFE-653D346C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C3DDE6-23CC-4732-84C4-305AEAD2E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4458E8-3EF7-4D6F-BBF6-67EDD1F5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785AC1-A4F1-4802-967B-E2EBC6AC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BD8BEC-5C2B-471C-8A7D-2CE98973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65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012C0-BD6E-4BAA-904C-D02A39DE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B28F1D-6EEF-4FDE-8D5C-D34F225FF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53A208-54A9-4E60-957B-B997905DB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AE8D85-7EC5-43CA-B02E-5154290F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3C5AA4-2816-4FA4-9F4C-CCC37D7D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BA8151-D2B3-45F3-A653-ADDDC397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48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67CDE4-DAD0-40C0-A758-B95793E1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650EA1-1A55-40EF-BCCB-D6078CC2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EEFFE3-A4AF-44D3-B91E-941AF16F0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6D136-0E38-40A7-9266-F39A86E8F5CF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32AB1A-295C-4963-9DDF-C902910B8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2C9EB-1318-4B73-B904-FE1BDC30C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0AEDC-F224-4DD0-B1B1-010CB6838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9388B17-817F-4712-9857-0FDAF4B58D99}"/>
              </a:ext>
            </a:extLst>
          </p:cNvPr>
          <p:cNvGrpSpPr/>
          <p:nvPr/>
        </p:nvGrpSpPr>
        <p:grpSpPr>
          <a:xfrm>
            <a:off x="2847892" y="747338"/>
            <a:ext cx="4525006" cy="5363323"/>
            <a:chOff x="3292509" y="814640"/>
            <a:chExt cx="4525006" cy="53633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13B01B6-2EE0-4500-9CD0-362868F7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509" y="814640"/>
              <a:ext cx="4525006" cy="536332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228EE9-1081-45C0-90FE-6D22A97A3674}"/>
                </a:ext>
              </a:extLst>
            </p:cNvPr>
            <p:cNvSpPr/>
            <p:nvPr/>
          </p:nvSpPr>
          <p:spPr>
            <a:xfrm>
              <a:off x="4672668" y="1971413"/>
              <a:ext cx="1423332" cy="26005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38D6D0-C388-41FD-B456-2E563E58C5A1}"/>
                </a:ext>
              </a:extLst>
            </p:cNvPr>
            <p:cNvSpPr/>
            <p:nvPr/>
          </p:nvSpPr>
          <p:spPr>
            <a:xfrm>
              <a:off x="4749565" y="2668134"/>
              <a:ext cx="1944849" cy="26005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9ABC26-45C7-4D3E-9FD9-F81F3069C584}"/>
                </a:ext>
              </a:extLst>
            </p:cNvPr>
            <p:cNvSpPr/>
            <p:nvPr/>
          </p:nvSpPr>
          <p:spPr>
            <a:xfrm>
              <a:off x="4672667" y="4784521"/>
              <a:ext cx="1224794" cy="26005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5482A8-A688-4BF2-B740-FF75F5602211}"/>
                </a:ext>
              </a:extLst>
            </p:cNvPr>
            <p:cNvSpPr/>
            <p:nvPr/>
          </p:nvSpPr>
          <p:spPr>
            <a:xfrm>
              <a:off x="4672667" y="5485437"/>
              <a:ext cx="788565" cy="26005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58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4B5DFA-5E9D-462C-9EA3-D11C7098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79" y="1218870"/>
            <a:ext cx="505848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031C68-D2A3-4DFF-94B8-42FEC201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26" y="1144566"/>
            <a:ext cx="6363588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5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DADC1CE-7DF5-4840-A59E-46A7B3AA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41" y="1137896"/>
            <a:ext cx="517279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1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D7E7FE-FDF0-4555-9223-D41CBA91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34" y="975970"/>
            <a:ext cx="6096851" cy="49060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9D9514-4C69-4FAE-B2BE-FED7506DB50A}"/>
              </a:ext>
            </a:extLst>
          </p:cNvPr>
          <p:cNvSpPr/>
          <p:nvPr/>
        </p:nvSpPr>
        <p:spPr>
          <a:xfrm>
            <a:off x="5265420" y="4229100"/>
            <a:ext cx="1074420" cy="3733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18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74007A-C6EE-4EAD-9919-7EDC0AAF2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1"/>
          <a:stretch/>
        </p:blipFill>
        <p:spPr>
          <a:xfrm>
            <a:off x="3695455" y="2486833"/>
            <a:ext cx="342924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0B4F6B-AB9F-4E49-A8B7-DB231AD5E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7040" r="69817" b="31491"/>
          <a:stretch/>
        </p:blipFill>
        <p:spPr>
          <a:xfrm>
            <a:off x="1539239" y="1752282"/>
            <a:ext cx="8626969" cy="44129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54855AE-843E-46B7-BA01-AD658231162D}"/>
              </a:ext>
            </a:extLst>
          </p:cNvPr>
          <p:cNvSpPr/>
          <p:nvPr/>
        </p:nvSpPr>
        <p:spPr>
          <a:xfrm>
            <a:off x="2103120" y="2194560"/>
            <a:ext cx="525780" cy="1981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17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8EF9F0-BF20-4F47-BC09-8A0D39E3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57" y="2052456"/>
            <a:ext cx="476316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DB56648-73C9-410A-9FC5-8E83C8B8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77" y="533400"/>
            <a:ext cx="4883839" cy="5928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4FA566-1D67-42F5-B2E5-76482341DF78}"/>
              </a:ext>
            </a:extLst>
          </p:cNvPr>
          <p:cNvSpPr/>
          <p:nvPr/>
        </p:nvSpPr>
        <p:spPr>
          <a:xfrm>
            <a:off x="3878580" y="3703320"/>
            <a:ext cx="1386840" cy="259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FDCBDA-45B6-4C0B-80A9-5DDB43282765}"/>
              </a:ext>
            </a:extLst>
          </p:cNvPr>
          <p:cNvSpPr/>
          <p:nvPr/>
        </p:nvSpPr>
        <p:spPr>
          <a:xfrm>
            <a:off x="3878580" y="4251960"/>
            <a:ext cx="1348740" cy="259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1CC541-89B5-4CE9-B312-16F9F49C57D9}"/>
              </a:ext>
            </a:extLst>
          </p:cNvPr>
          <p:cNvSpPr/>
          <p:nvPr/>
        </p:nvSpPr>
        <p:spPr>
          <a:xfrm>
            <a:off x="3825240" y="4636770"/>
            <a:ext cx="579120" cy="259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75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306A00-1457-441F-B9CB-6B45A368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072" y="944781"/>
            <a:ext cx="4525129" cy="474295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655AFB-EBEF-4A0E-A202-A71584793189}"/>
              </a:ext>
            </a:extLst>
          </p:cNvPr>
          <p:cNvSpPr/>
          <p:nvPr/>
        </p:nvSpPr>
        <p:spPr>
          <a:xfrm>
            <a:off x="3156184" y="4781725"/>
            <a:ext cx="526583" cy="2600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3B125A-8FAF-4A13-B252-C06228C830FA}"/>
              </a:ext>
            </a:extLst>
          </p:cNvPr>
          <p:cNvSpPr/>
          <p:nvPr/>
        </p:nvSpPr>
        <p:spPr>
          <a:xfrm>
            <a:off x="3156183" y="3784833"/>
            <a:ext cx="677586" cy="2600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804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452C9E92-9999-441D-ADD7-09B363C658B2}"/>
              </a:ext>
            </a:extLst>
          </p:cNvPr>
          <p:cNvGrpSpPr/>
          <p:nvPr/>
        </p:nvGrpSpPr>
        <p:grpSpPr>
          <a:xfrm>
            <a:off x="1023457" y="1644243"/>
            <a:ext cx="10458973" cy="3208742"/>
            <a:chOff x="1023457" y="1644243"/>
            <a:chExt cx="10458973" cy="32087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1C9CF34-E74D-41F4-A300-AB7205780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457" y="1644243"/>
              <a:ext cx="10458973" cy="32087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BB27E1-C6A1-4012-85EF-D9F936A69399}"/>
                </a:ext>
              </a:extLst>
            </p:cNvPr>
            <p:cNvSpPr/>
            <p:nvPr/>
          </p:nvSpPr>
          <p:spPr>
            <a:xfrm>
              <a:off x="1280022" y="2080470"/>
              <a:ext cx="1630958" cy="4194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72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72F80175-28A3-4029-8E01-1161E416234B}"/>
              </a:ext>
            </a:extLst>
          </p:cNvPr>
          <p:cNvGrpSpPr/>
          <p:nvPr/>
        </p:nvGrpSpPr>
        <p:grpSpPr>
          <a:xfrm>
            <a:off x="3354287" y="542269"/>
            <a:ext cx="6305550" cy="5572125"/>
            <a:chOff x="2658001" y="642937"/>
            <a:chExt cx="6305550" cy="557212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9DC5CC8-8220-4912-9077-837445E7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8001" y="642937"/>
              <a:ext cx="6305550" cy="55721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057A72-87E5-4F71-92D9-F5705FD85854}"/>
                </a:ext>
              </a:extLst>
            </p:cNvPr>
            <p:cNvSpPr/>
            <p:nvPr/>
          </p:nvSpPr>
          <p:spPr>
            <a:xfrm>
              <a:off x="3229761" y="3429000"/>
              <a:ext cx="1199626" cy="13632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F868D0-4480-4DF7-9F18-54F66F077918}"/>
                </a:ext>
              </a:extLst>
            </p:cNvPr>
            <p:cNvSpPr/>
            <p:nvPr/>
          </p:nvSpPr>
          <p:spPr>
            <a:xfrm>
              <a:off x="3105323" y="5997429"/>
              <a:ext cx="1793847" cy="21763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07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7922DA-F047-4A95-A364-21FC5BB3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206" y="1896195"/>
            <a:ext cx="5137397" cy="4131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528567-2957-41F6-8372-A96D1C03F2DE}"/>
              </a:ext>
            </a:extLst>
          </p:cNvPr>
          <p:cNvSpPr/>
          <p:nvPr/>
        </p:nvSpPr>
        <p:spPr>
          <a:xfrm>
            <a:off x="4747260" y="2708910"/>
            <a:ext cx="1470660" cy="15621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37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EF2036-67B0-40DC-B000-BF36D9A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123896"/>
            <a:ext cx="9145276" cy="4934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5F450-C46A-49F9-9DC6-2C091B1D5CC6}"/>
              </a:ext>
            </a:extLst>
          </p:cNvPr>
          <p:cNvSpPr/>
          <p:nvPr/>
        </p:nvSpPr>
        <p:spPr>
          <a:xfrm>
            <a:off x="5448300" y="2941320"/>
            <a:ext cx="670560" cy="2667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0C1405-B6D3-49E6-827D-DE675046FD72}"/>
              </a:ext>
            </a:extLst>
          </p:cNvPr>
          <p:cNvSpPr/>
          <p:nvPr/>
        </p:nvSpPr>
        <p:spPr>
          <a:xfrm>
            <a:off x="4876800" y="4594860"/>
            <a:ext cx="2034540" cy="2362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1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9D449D-6C2B-4E40-B393-C1C0BB20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080760"/>
            <a:ext cx="9097645" cy="46964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D41540-07EB-45EC-9B4F-906EC15DCC2D}"/>
              </a:ext>
            </a:extLst>
          </p:cNvPr>
          <p:cNvSpPr/>
          <p:nvPr/>
        </p:nvSpPr>
        <p:spPr>
          <a:xfrm>
            <a:off x="5029200" y="1485900"/>
            <a:ext cx="647700" cy="5943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7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467D438-5044-45C7-BABB-9B9DE535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94917"/>
            <a:ext cx="9182100" cy="60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2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3ED1EF5-BCC5-4845-896D-9BBD8717D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" t="7133" r="85583" b="67780"/>
          <a:stretch/>
        </p:blipFill>
        <p:spPr>
          <a:xfrm>
            <a:off x="1455419" y="1897380"/>
            <a:ext cx="8527806" cy="3924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1ED45E-EC52-4932-95BC-F22A8D5FE185}"/>
              </a:ext>
            </a:extLst>
          </p:cNvPr>
          <p:cNvSpPr/>
          <p:nvPr/>
        </p:nvSpPr>
        <p:spPr>
          <a:xfrm>
            <a:off x="6263640" y="3535680"/>
            <a:ext cx="1005840" cy="38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6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寬螢幕</PresentationFormat>
  <Paragraphs>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哲璋 余</dc:creator>
  <cp:lastModifiedBy>哲璋 余</cp:lastModifiedBy>
  <cp:revision>1</cp:revision>
  <dcterms:created xsi:type="dcterms:W3CDTF">2021-09-15T04:04:38Z</dcterms:created>
  <dcterms:modified xsi:type="dcterms:W3CDTF">2021-09-15T06:08:18Z</dcterms:modified>
</cp:coreProperties>
</file>